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7053263" cy="93091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4" autoAdjust="0"/>
  </p:normalViewPr>
  <p:slideViewPr>
    <p:cSldViewPr>
      <p:cViewPr varScale="1">
        <p:scale>
          <a:sx n="69" d="100"/>
          <a:sy n="69" d="100"/>
        </p:scale>
        <p:origin x="-1464" y="-102"/>
      </p:cViewPr>
      <p:guideLst>
        <p:guide orient="horz" pos="2160"/>
        <p:guide pos="2880"/>
      </p:guideLst>
    </p:cSldViewPr>
  </p:slideViewPr>
  <p:outlineViewPr>
    <p:cViewPr>
      <p:scale>
        <a:sx n="33" d="100"/>
        <a:sy n="33" d="100"/>
      </p:scale>
      <p:origin x="48" y="163"/>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7717ED21-5392-4735-B37E-579E774A01F2}" type="datetimeFigureOut">
              <a:rPr lang="es-MX" smtClean="0"/>
              <a:pPr/>
              <a:t>18/06/2018</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11" name="10 Marcador de número de diapositiva"/>
          <p:cNvSpPr>
            <a:spLocks noGrp="1"/>
          </p:cNvSpPr>
          <p:nvPr>
            <p:ph type="sldNum" sz="quarter" idx="12"/>
          </p:nvPr>
        </p:nvSpPr>
        <p:spPr/>
        <p:txBody>
          <a:bodyPr/>
          <a:lstStyle>
            <a:extLst/>
          </a:lstStyle>
          <a:p>
            <a:fld id="{26110B4C-6211-4B4E-ACA9-6403C622207F}"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717ED21-5392-4735-B37E-579E774A01F2}" type="datetimeFigureOut">
              <a:rPr lang="es-MX" smtClean="0"/>
              <a:pPr/>
              <a:t>18/06/2018</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26110B4C-6211-4B4E-ACA9-6403C622207F}"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717ED21-5392-4735-B37E-579E774A01F2}" type="datetimeFigureOut">
              <a:rPr lang="es-MX" smtClean="0"/>
              <a:pPr/>
              <a:t>18/06/2018</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26110B4C-6211-4B4E-ACA9-6403C622207F}"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717ED21-5392-4735-B37E-579E774A01F2}" type="datetimeFigureOut">
              <a:rPr lang="es-MX" smtClean="0"/>
              <a:pPr/>
              <a:t>18/06/2018</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26110B4C-6211-4B4E-ACA9-6403C622207F}"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717ED21-5392-4735-B37E-579E774A01F2}" type="datetimeFigureOut">
              <a:rPr lang="es-MX" smtClean="0"/>
              <a:pPr/>
              <a:t>18/06/2018</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26110B4C-6211-4B4E-ACA9-6403C622207F}"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717ED21-5392-4735-B37E-579E774A01F2}" type="datetimeFigureOut">
              <a:rPr lang="es-MX" smtClean="0"/>
              <a:pPr/>
              <a:t>18/06/2018</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26110B4C-6211-4B4E-ACA9-6403C622207F}"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717ED21-5392-4735-B37E-579E774A01F2}" type="datetimeFigureOut">
              <a:rPr lang="es-MX" smtClean="0"/>
              <a:pPr/>
              <a:t>18/06/2018</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26110B4C-6211-4B4E-ACA9-6403C622207F}"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7717ED21-5392-4735-B37E-579E774A01F2}" type="datetimeFigureOut">
              <a:rPr lang="es-MX" smtClean="0"/>
              <a:pPr/>
              <a:t>18/06/2018</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26110B4C-6211-4B4E-ACA9-6403C622207F}"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7717ED21-5392-4735-B37E-579E774A01F2}" type="datetimeFigureOut">
              <a:rPr lang="es-MX" smtClean="0"/>
              <a:pPr/>
              <a:t>18/06/2018</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26110B4C-6211-4B4E-ACA9-6403C622207F}"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717ED21-5392-4735-B37E-579E774A01F2}" type="datetimeFigureOut">
              <a:rPr lang="es-MX" smtClean="0"/>
              <a:pPr/>
              <a:t>18/06/2018</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26110B4C-6211-4B4E-ACA9-6403C622207F}"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717ED21-5392-4735-B37E-579E774A01F2}" type="datetimeFigureOut">
              <a:rPr lang="es-MX" smtClean="0"/>
              <a:pPr/>
              <a:t>18/06/2018</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26110B4C-6211-4B4E-ACA9-6403C622207F}" type="slidenum">
              <a:rPr lang="es-MX" smtClean="0"/>
              <a:pPr/>
              <a:t>‹Nº›</a:t>
            </a:fld>
            <a:endParaRPr lang="es-MX"/>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717ED21-5392-4735-B37E-579E774A01F2}" type="datetimeFigureOut">
              <a:rPr lang="es-MX" smtClean="0"/>
              <a:pPr/>
              <a:t>18/06/2018</a:t>
            </a:fld>
            <a:endParaRPr lang="es-MX"/>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MX"/>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6110B4C-6211-4B4E-ACA9-6403C622207F}"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3071810"/>
            <a:ext cx="7772400" cy="1224136"/>
          </a:xfrm>
        </p:spPr>
        <p:txBody>
          <a:bodyPr>
            <a:normAutofit/>
          </a:bodyPr>
          <a:lstStyle/>
          <a:p>
            <a:pPr algn="ctr"/>
            <a:r>
              <a:rPr lang="es-MX" sz="3600" smtClean="0">
                <a:solidFill>
                  <a:srgbClr val="00B050"/>
                </a:solidFill>
                <a:latin typeface="Algerian" pitchFamily="82" charset="0"/>
              </a:rPr>
              <a:t>REQUISITOS </a:t>
            </a:r>
            <a:r>
              <a:rPr lang="es-MX" sz="3600" smtClean="0">
                <a:solidFill>
                  <a:srgbClr val="00B050"/>
                </a:solidFill>
                <a:latin typeface="Algerian" pitchFamily="82" charset="0"/>
              </a:rPr>
              <a:t>DE </a:t>
            </a:r>
            <a:r>
              <a:rPr lang="es-MX" sz="3600" dirty="0" smtClean="0">
                <a:solidFill>
                  <a:srgbClr val="00B050"/>
                </a:solidFill>
                <a:latin typeface="Algerian" pitchFamily="82" charset="0"/>
              </a:rPr>
              <a:t>SERVICIO SOCIAL  MUNICIPIO JUAREZ N.L  </a:t>
            </a:r>
            <a:endParaRPr lang="es-MX" sz="3600" dirty="0">
              <a:solidFill>
                <a:srgbClr val="00B050"/>
              </a:solidFill>
              <a:latin typeface="Algerian" pitchFamily="82" charset="0"/>
            </a:endParaRPr>
          </a:p>
        </p:txBody>
      </p:sp>
      <p:sp>
        <p:nvSpPr>
          <p:cNvPr id="3" name="2 Subtítulo"/>
          <p:cNvSpPr>
            <a:spLocks noGrp="1"/>
          </p:cNvSpPr>
          <p:nvPr>
            <p:ph type="subTitle" idx="1"/>
          </p:nvPr>
        </p:nvSpPr>
        <p:spPr>
          <a:xfrm>
            <a:off x="722376" y="4365104"/>
            <a:ext cx="7772400" cy="1872208"/>
          </a:xfrm>
        </p:spPr>
        <p:txBody>
          <a:bodyPr>
            <a:normAutofit fontScale="32500" lnSpcReduction="20000"/>
          </a:bodyPr>
          <a:lstStyle/>
          <a:p>
            <a:pPr algn="l">
              <a:lnSpc>
                <a:spcPct val="145000"/>
              </a:lnSpc>
            </a:pPr>
            <a:endParaRPr lang="es-MX" b="1" dirty="0" smtClean="0"/>
          </a:p>
          <a:p>
            <a:pPr algn="l">
              <a:lnSpc>
                <a:spcPct val="145000"/>
              </a:lnSpc>
            </a:pPr>
            <a:endParaRPr lang="es-MX" b="1" dirty="0" smtClean="0"/>
          </a:p>
          <a:p>
            <a:pPr algn="l">
              <a:lnSpc>
                <a:spcPct val="145000"/>
              </a:lnSpc>
            </a:pPr>
            <a:r>
              <a:rPr lang="es-MX" b="1" dirty="0" smtClean="0"/>
              <a:t>1. ACUDIR A LAS OFICINAS DE LA SECRETARÍA DE ADMINISTRACION </a:t>
            </a:r>
          </a:p>
          <a:p>
            <a:pPr algn="l">
              <a:lnSpc>
                <a:spcPct val="145000"/>
              </a:lnSpc>
            </a:pPr>
            <a:r>
              <a:rPr lang="es-MX" b="1" dirty="0" smtClean="0"/>
              <a:t>2</a:t>
            </a:r>
            <a:r>
              <a:rPr lang="es-MX" b="1" dirty="0"/>
              <a:t>. ACUDIR CON EL CONVENIO DE </a:t>
            </a:r>
            <a:r>
              <a:rPr lang="es-MX" b="1" dirty="0" smtClean="0"/>
              <a:t>LA ESCUELA (ESTE CONVENIO LO ENTREGA LA ESCUELA DIRIGIDO AL SECRETARIO DE ADMINISTRACION </a:t>
            </a:r>
          </a:p>
          <a:p>
            <a:pPr algn="l">
              <a:lnSpc>
                <a:spcPct val="145000"/>
              </a:lnSpc>
            </a:pPr>
            <a:r>
              <a:rPr lang="es-MX" b="1" dirty="0" smtClean="0"/>
              <a:t>3. LLENAR UNA SOLICITUD DE REGISTRO SOCIAL </a:t>
            </a:r>
          </a:p>
          <a:p>
            <a:pPr algn="l">
              <a:lnSpc>
                <a:spcPct val="145000"/>
              </a:lnSpc>
            </a:pPr>
            <a:r>
              <a:rPr lang="es-MX" b="1" dirty="0" smtClean="0"/>
              <a:t>4. NOSOTROS BUSCAMOS UNA DEPENDENCIA DENTRO DEL MUNICIPIO PARA QUE EMPIECES A HACER SU SERVICIO SOCIAL TODO ESTO DE ACUERDO A LA CARRERA QUE  ESTE ESTUDIANDO </a:t>
            </a:r>
          </a:p>
          <a:p>
            <a:pPr algn="l">
              <a:lnSpc>
                <a:spcPct val="145000"/>
              </a:lnSpc>
            </a:pPr>
            <a:r>
              <a:rPr lang="es-MX" b="1" dirty="0" smtClean="0"/>
              <a:t>5. SE ENTREGA CARTA DE ACEPTACION DE  SERVICIO SOCIAL EN UN PLAZO DE UN DIA </a:t>
            </a:r>
          </a:p>
          <a:p>
            <a:pPr algn="l">
              <a:lnSpc>
                <a:spcPct val="145000"/>
              </a:lnSpc>
            </a:pPr>
            <a:r>
              <a:rPr lang="es-MX" b="1" dirty="0" smtClean="0"/>
              <a:t>5</a:t>
            </a:r>
            <a:r>
              <a:rPr lang="es-MX" b="1" dirty="0"/>
              <a:t>. SE ENTREGA AL ALUMNO UN REPORTE DE HORAS DURANTE LOS SEIS MESES QUE DURE SU SERVICIO SOCIAL, EL ALUMNO TIENE LA REPONSABILIDAD DE PRESENTARSE EN LAS OFICINAS MENSUALMENTE ESTO ES PARA TENER UN ARCHIVO DEL ALUMNO Y ASI MISMO ESTAR MONITOREANDO QUE ASISTA A LA DEPENDENCIA  </a:t>
            </a:r>
          </a:p>
          <a:p>
            <a:pPr algn="l">
              <a:lnSpc>
                <a:spcPct val="145000"/>
              </a:lnSpc>
            </a:pPr>
            <a:r>
              <a:rPr lang="es-MX" b="1" dirty="0"/>
              <a:t>6.-YA TERMINANDO SU SERVICIO SOCIAL SE ENTREGA LA CARTA DE FINALIZACION DONDE DICE LOS PERIODOS QUE </a:t>
            </a:r>
            <a:r>
              <a:rPr lang="es-MX" dirty="0"/>
              <a:t>CUBRIO EN SU SERVICIO SOCIAL </a:t>
            </a:r>
          </a:p>
          <a:p>
            <a:r>
              <a:rPr lang="es-MX" dirty="0"/>
              <a:t> </a:t>
            </a:r>
          </a:p>
          <a:p>
            <a:endParaRPr lang="es-MX" dirty="0"/>
          </a:p>
        </p:txBody>
      </p:sp>
      <p:pic>
        <p:nvPicPr>
          <p:cNvPr id="6" name="Picture" descr="escudo carta"/>
          <p:cNvPicPr/>
          <p:nvPr/>
        </p:nvPicPr>
        <p:blipFill>
          <a:blip r:embed="rId2" cstate="print"/>
          <a:srcRect/>
          <a:stretch>
            <a:fillRect/>
          </a:stretch>
        </p:blipFill>
        <p:spPr bwMode="auto">
          <a:xfrm>
            <a:off x="2428860" y="571480"/>
            <a:ext cx="3643338" cy="2214578"/>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TotalTime>
  <Words>162</Words>
  <Application>Microsoft Office PowerPoint</Application>
  <PresentationFormat>Presentación en pantalla (4:3)</PresentationFormat>
  <Paragraphs>11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Aspecto</vt:lpstr>
      <vt:lpstr>REQUISITOS DE SERVICIO SOCIAL  MUNICIPIO JUAREZ N.L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MANUAL DE SERVICIO SOCIAL</dc:title>
  <dc:creator>usuario1</dc:creator>
  <cp:lastModifiedBy>luis michel</cp:lastModifiedBy>
  <cp:revision>4</cp:revision>
  <dcterms:created xsi:type="dcterms:W3CDTF">2018-06-15T18:36:34Z</dcterms:created>
  <dcterms:modified xsi:type="dcterms:W3CDTF">2018-06-18T21:56:54Z</dcterms:modified>
</cp:coreProperties>
</file>